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24"/>
  </p:notesMasterIdLst>
  <p:sldIdLst>
    <p:sldId id="296" r:id="rId12"/>
    <p:sldId id="297" r:id="rId13"/>
    <p:sldId id="419" r:id="rId14"/>
    <p:sldId id="422" r:id="rId15"/>
    <p:sldId id="299" r:id="rId16"/>
    <p:sldId id="421" r:id="rId17"/>
    <p:sldId id="423" r:id="rId18"/>
    <p:sldId id="424" r:id="rId19"/>
    <p:sldId id="408" r:id="rId20"/>
    <p:sldId id="425" r:id="rId21"/>
    <p:sldId id="426" r:id="rId22"/>
    <p:sldId id="42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263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87774" autoAdjust="0"/>
  </p:normalViewPr>
  <p:slideViewPr>
    <p:cSldViewPr snapToGrid="0" snapToObjects="1">
      <p:cViewPr varScale="1">
        <p:scale>
          <a:sx n="65" d="100"/>
          <a:sy n="65" d="100"/>
        </p:scale>
        <p:origin x="1476" y="78"/>
      </p:cViewPr>
      <p:guideLst>
        <p:guide orient="horz" pos="618"/>
        <p:guide pos="26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04/01/2022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could I represent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657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could I represent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388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Remember the symbols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11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46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04/01/2022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9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Relationship Id="rId6" Type="http://schemas.openxmlformats.org/officeDocument/2006/relationships/image" Target="../media/image31.png"/><Relationship Id="rId11" Type="http://schemas.openxmlformats.org/officeDocument/2006/relationships/image" Target="../media/image35.png"/><Relationship Id="rId10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7.xml"/><Relationship Id="rId6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6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29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76E9EC-8841-448E-8FB7-74E55F627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33" y="2624258"/>
            <a:ext cx="6145301" cy="160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409757" y="2083341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There are       equal groups of     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319967" y="2142016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41260" y="2135752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95226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05591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86827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13990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69480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207372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372" y="1118130"/>
                <a:ext cx="316941" cy="461665"/>
              </a:xfrm>
              <a:prstGeom prst="rect">
                <a:avLst/>
              </a:prstGeom>
              <a:blipFill>
                <a:blip r:embed="rId6"/>
                <a:stretch>
                  <a:fillRect r="-2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71683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683" y="1118130"/>
                <a:ext cx="316941" cy="461665"/>
              </a:xfrm>
              <a:prstGeom prst="rect">
                <a:avLst/>
              </a:prstGeom>
              <a:blipFill>
                <a:blip r:embed="rId7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516322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322" y="1118130"/>
                <a:ext cx="316941" cy="461665"/>
              </a:xfrm>
              <a:prstGeom prst="rect">
                <a:avLst/>
              </a:prstGeom>
              <a:blipFill>
                <a:blip r:embed="rId8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378737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737" y="1118130"/>
                <a:ext cx="316941" cy="461665"/>
              </a:xfrm>
              <a:prstGeom prst="rect">
                <a:avLst/>
              </a:prstGeom>
              <a:blipFill>
                <a:blip r:embed="rId9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3319967" y="209981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70684" y="2083341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309082" y="1155708"/>
            <a:ext cx="380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70430" y="115570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09410" y="115570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840845" y="115570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584238" y="1155708"/>
            <a:ext cx="622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12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23" y="4431981"/>
            <a:ext cx="779027" cy="110057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03" y="4027195"/>
            <a:ext cx="779027" cy="110057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575" y="4431981"/>
            <a:ext cx="779027" cy="110057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526" y="4431981"/>
            <a:ext cx="779027" cy="110057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77" y="4431981"/>
            <a:ext cx="779027" cy="110057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955" y="4027195"/>
            <a:ext cx="779027" cy="110057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906" y="4027195"/>
            <a:ext cx="779027" cy="110057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857" y="4027195"/>
            <a:ext cx="779027" cy="110057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23" y="3706229"/>
            <a:ext cx="779027" cy="110057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575" y="3706229"/>
            <a:ext cx="779027" cy="110057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526" y="3706229"/>
            <a:ext cx="779027" cy="1100572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77" y="3706229"/>
            <a:ext cx="779027" cy="11005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8249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8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/>
      <p:bldP spid="48" grpId="0"/>
      <p:bldP spid="49" grpId="0"/>
      <p:bldP spid="51" grpId="0"/>
      <p:bldP spid="52" grpId="0"/>
      <p:bldP spid="59" grpId="0"/>
      <p:bldP spid="64" grpId="0"/>
      <p:bldP spid="65" grpId="0"/>
      <p:bldP spid="69" grpId="0"/>
      <p:bldP spid="70" grpId="0"/>
      <p:bldP spid="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409757" y="2083341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There are       equal groups of     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319967" y="2142016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97419" y="2142015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312104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93340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620503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175993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713885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885" y="1118130"/>
                <a:ext cx="316941" cy="461665"/>
              </a:xfrm>
              <a:prstGeom prst="rect">
                <a:avLst/>
              </a:prstGeom>
              <a:blipFill>
                <a:blip r:embed="rId6"/>
                <a:stretch>
                  <a:fillRect r="-2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022835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835" y="1118130"/>
                <a:ext cx="316941" cy="461665"/>
              </a:xfrm>
              <a:prstGeom prst="rect">
                <a:avLst/>
              </a:prstGeom>
              <a:blipFill>
                <a:blip r:embed="rId7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5250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250" y="1118130"/>
                <a:ext cx="316941" cy="461665"/>
              </a:xfrm>
              <a:prstGeom prst="rect">
                <a:avLst/>
              </a:prstGeom>
              <a:blipFill>
                <a:blip r:embed="rId8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3343694" y="2095867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33106" y="2108393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670680" y="115570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09660" y="115570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341095" y="115570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033385" y="1177301"/>
            <a:ext cx="711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" name="Oval 2"/>
          <p:cNvSpPr/>
          <p:nvPr/>
        </p:nvSpPr>
        <p:spPr>
          <a:xfrm>
            <a:off x="2107972" y="3720420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2727097" y="3720420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2107972" y="4349078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2727097" y="4349078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417535" y="4053803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3822180" y="3720420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441305" y="3720420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3822180" y="4349078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4441305" y="4349078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4131743" y="4053803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5536388" y="3720420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6155513" y="3720420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5536388" y="4349078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6155513" y="4349078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5845951" y="4053803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800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8" grpId="0" animBg="1"/>
      <p:bldP spid="42" grpId="0" animBg="1"/>
      <p:bldP spid="43" grpId="0" animBg="1"/>
      <p:bldP spid="45" grpId="0" animBg="1"/>
      <p:bldP spid="46" grpId="0" animBg="1"/>
      <p:bldP spid="47" grpId="0"/>
      <p:bldP spid="49" grpId="0"/>
      <p:bldP spid="51" grpId="0"/>
      <p:bldP spid="52" grpId="0"/>
      <p:bldP spid="59" grpId="0"/>
      <p:bldP spid="65" grpId="0"/>
      <p:bldP spid="69" grpId="0"/>
      <p:bldP spid="70" grpId="0"/>
      <p:bldP spid="71" grpId="0"/>
      <p:bldP spid="3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6" grpId="0" animBg="1"/>
      <p:bldP spid="68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8082" y="2612664"/>
            <a:ext cx="5703912" cy="1826334"/>
          </a:xfrm>
        </p:spPr>
        <p:txBody>
          <a:bodyPr/>
          <a:lstStyle/>
          <a:p>
            <a:r>
              <a:rPr lang="en-GB" dirty="0"/>
              <a:t>Have a go at the rest of the questions </a:t>
            </a:r>
            <a:br>
              <a:rPr lang="en-GB" dirty="0"/>
            </a:br>
            <a:r>
              <a:rPr lang="en-GB" dirty="0"/>
              <a:t>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01255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085" y="777834"/>
            <a:ext cx="70076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1) </a:t>
            </a: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Are the groups equal?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2) Draw 3 equal groups with 3 triangles in each group.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3) How many triangles have you drawn altogether?</a:t>
            </a:r>
          </a:p>
          <a:p>
            <a:pPr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16" y="1474188"/>
            <a:ext cx="1298677" cy="12986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580" y="1246698"/>
            <a:ext cx="1298677" cy="12986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69" y="1677772"/>
            <a:ext cx="1298677" cy="129867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246" y="1310881"/>
            <a:ext cx="1457606" cy="145306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363" y="905150"/>
            <a:ext cx="1298677" cy="129867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363" y="1762917"/>
            <a:ext cx="1298677" cy="129867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856" y="979237"/>
            <a:ext cx="1298677" cy="114428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900" y="1465270"/>
            <a:ext cx="1298677" cy="11442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90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085" y="777834"/>
            <a:ext cx="70076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1) </a:t>
            </a: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Are the groups equal?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2) Draw 3 equal groups with 3 triangles in each group.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3) How many triangles have you drawn altogether?</a:t>
            </a:r>
          </a:p>
          <a:p>
            <a:pPr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C3AF27-562F-4303-9762-A9F0359B9605}"/>
              </a:ext>
            </a:extLst>
          </p:cNvPr>
          <p:cNvSpPr txBox="1"/>
          <p:nvPr/>
        </p:nvSpPr>
        <p:spPr>
          <a:xfrm>
            <a:off x="3452792" y="5010036"/>
            <a:ext cx="476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16" y="1474188"/>
            <a:ext cx="1298677" cy="12986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580" y="1246698"/>
            <a:ext cx="1298677" cy="12986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69" y="1677772"/>
            <a:ext cx="1298677" cy="129867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246" y="1310881"/>
            <a:ext cx="1457606" cy="145306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363" y="905150"/>
            <a:ext cx="1298677" cy="129867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363" y="1762917"/>
            <a:ext cx="1298677" cy="129867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856" y="979237"/>
            <a:ext cx="1298677" cy="114428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900" y="1465270"/>
            <a:ext cx="1298677" cy="1144289"/>
          </a:xfrm>
          <a:prstGeom prst="rect">
            <a:avLst/>
          </a:prstGeom>
        </p:spPr>
      </p:pic>
      <p:sp>
        <p:nvSpPr>
          <p:cNvPr id="12" name="Isosceles Triangle 11"/>
          <p:cNvSpPr/>
          <p:nvPr/>
        </p:nvSpPr>
        <p:spPr>
          <a:xfrm>
            <a:off x="1117085" y="4049486"/>
            <a:ext cx="606116" cy="522514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/>
          <p:cNvSpPr/>
          <p:nvPr/>
        </p:nvSpPr>
        <p:spPr>
          <a:xfrm>
            <a:off x="2050969" y="4031837"/>
            <a:ext cx="606116" cy="522514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/>
          <p:cNvSpPr/>
          <p:nvPr/>
        </p:nvSpPr>
        <p:spPr>
          <a:xfrm rot="10800000">
            <a:off x="1579711" y="4031837"/>
            <a:ext cx="606116" cy="522514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/>
          <p:cNvSpPr/>
          <p:nvPr/>
        </p:nvSpPr>
        <p:spPr>
          <a:xfrm rot="10800000">
            <a:off x="4400414" y="4031837"/>
            <a:ext cx="606116" cy="522514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/>
          <p:cNvSpPr/>
          <p:nvPr/>
        </p:nvSpPr>
        <p:spPr>
          <a:xfrm rot="10800000">
            <a:off x="3466530" y="4049486"/>
            <a:ext cx="606116" cy="522514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/>
          <p:cNvSpPr/>
          <p:nvPr/>
        </p:nvSpPr>
        <p:spPr>
          <a:xfrm>
            <a:off x="3937788" y="4049486"/>
            <a:ext cx="606116" cy="522514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Isosceles Triangle 28"/>
          <p:cNvSpPr/>
          <p:nvPr/>
        </p:nvSpPr>
        <p:spPr>
          <a:xfrm rot="3373529">
            <a:off x="6013197" y="3446718"/>
            <a:ext cx="606116" cy="758717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 rot="19637821">
            <a:off x="6783287" y="3620722"/>
            <a:ext cx="606116" cy="758717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Isosceles Triangle 30"/>
          <p:cNvSpPr/>
          <p:nvPr/>
        </p:nvSpPr>
        <p:spPr>
          <a:xfrm rot="741594">
            <a:off x="6361410" y="3668247"/>
            <a:ext cx="606116" cy="758717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ross 31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6062490" y="714642"/>
            <a:ext cx="813674" cy="800992"/>
          </a:xfrm>
          <a:prstGeom prst="plus">
            <a:avLst>
              <a:gd name="adj" fmla="val 4254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700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48" y="4947086"/>
            <a:ext cx="6787390" cy="108222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E4781C6-1FFD-4128-96E2-41BC24B7DB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56" y="761860"/>
            <a:ext cx="1210475" cy="166813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229B547-D1E0-4AAF-AF89-9BC519AFB7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522" y="761860"/>
            <a:ext cx="1210475" cy="166813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CC9F7B6-CD00-48FA-ACE3-A794B62551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088" y="761860"/>
            <a:ext cx="1210475" cy="1668138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B71BC6BC-F917-4251-BAB8-E69B7EF9D73A}"/>
              </a:ext>
            </a:extLst>
          </p:cNvPr>
          <p:cNvSpPr txBox="1"/>
          <p:nvPr/>
        </p:nvSpPr>
        <p:spPr>
          <a:xfrm>
            <a:off x="629340" y="2792106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equal groups of     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6373901-F1D0-4DA2-8D8B-19E3FB580001}"/>
              </a:ext>
            </a:extLst>
          </p:cNvPr>
          <p:cNvSpPr/>
          <p:nvPr/>
        </p:nvSpPr>
        <p:spPr>
          <a:xfrm>
            <a:off x="3575522" y="2836231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92ED25-D04A-4B41-8D47-A14DD9668E6B}"/>
              </a:ext>
            </a:extLst>
          </p:cNvPr>
          <p:cNvSpPr/>
          <p:nvPr/>
        </p:nvSpPr>
        <p:spPr>
          <a:xfrm>
            <a:off x="6355349" y="2835489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BFB6DFA-AB32-4AF5-9573-D694393D7DBE}"/>
              </a:ext>
            </a:extLst>
          </p:cNvPr>
          <p:cNvSpPr/>
          <p:nvPr/>
        </p:nvSpPr>
        <p:spPr>
          <a:xfrm>
            <a:off x="4196804" y="3616869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DBF3C03-F18F-494A-97B1-3C5822A17B4F}"/>
              </a:ext>
            </a:extLst>
          </p:cNvPr>
          <p:cNvSpPr/>
          <p:nvPr/>
        </p:nvSpPr>
        <p:spPr>
          <a:xfrm>
            <a:off x="3378040" y="3616869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6021C10-0190-4B88-8142-1B1EECBE65CF}"/>
              </a:ext>
            </a:extLst>
          </p:cNvPr>
          <p:cNvSpPr/>
          <p:nvPr/>
        </p:nvSpPr>
        <p:spPr>
          <a:xfrm>
            <a:off x="2505203" y="3616869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17B42FA-EDAB-4C29-AC9C-AF6092062361}"/>
              </a:ext>
            </a:extLst>
          </p:cNvPr>
          <p:cNvSpPr/>
          <p:nvPr/>
        </p:nvSpPr>
        <p:spPr>
          <a:xfrm>
            <a:off x="5049742" y="3616869"/>
            <a:ext cx="498755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26E0C1B-AEDB-49D7-A93F-20B16994638F}"/>
                  </a:ext>
                </a:extLst>
              </p:cNvPr>
              <p:cNvSpPr txBox="1"/>
              <p:nvPr/>
            </p:nvSpPr>
            <p:spPr>
              <a:xfrm>
                <a:off x="4587635" y="3569614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26E0C1B-AEDB-49D7-A93F-20B169946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635" y="3569614"/>
                <a:ext cx="316941" cy="461665"/>
              </a:xfrm>
              <a:prstGeom prst="rect">
                <a:avLst/>
              </a:prstGeom>
              <a:blipFill>
                <a:blip r:embed="rId9"/>
                <a:stretch>
                  <a:fillRect r="-2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9124F8F-762F-4469-B61F-67DD6E7788FC}"/>
                  </a:ext>
                </a:extLst>
              </p:cNvPr>
              <p:cNvSpPr txBox="1"/>
              <p:nvPr/>
            </p:nvSpPr>
            <p:spPr>
              <a:xfrm>
                <a:off x="2896585" y="3569614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9124F8F-762F-4469-B61F-67DD6E778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585" y="3569614"/>
                <a:ext cx="316941" cy="461665"/>
              </a:xfrm>
              <a:prstGeom prst="rect">
                <a:avLst/>
              </a:prstGeom>
              <a:blipFill>
                <a:blip r:embed="rId10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067FE04-FACC-4743-8AF7-FFB4076B9DCF}"/>
                  </a:ext>
                </a:extLst>
              </p:cNvPr>
              <p:cNvSpPr txBox="1"/>
              <p:nvPr/>
            </p:nvSpPr>
            <p:spPr>
              <a:xfrm>
                <a:off x="3759000" y="3569614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067FE04-FACC-4743-8AF7-FFB4076B9D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000" y="3569614"/>
                <a:ext cx="316941" cy="461665"/>
              </a:xfrm>
              <a:prstGeom prst="rect">
                <a:avLst/>
              </a:prstGeom>
              <a:blipFill>
                <a:blip r:embed="rId11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Curved Down Arrow 33">
            <a:extLst>
              <a:ext uri="{FF2B5EF4-FFF2-40B4-BE49-F238E27FC236}">
                <a16:creationId xmlns:a16="http://schemas.microsoft.com/office/drawing/2014/main" id="{1E865135-634C-45B1-A178-317BAA06A77D}"/>
              </a:ext>
            </a:extLst>
          </p:cNvPr>
          <p:cNvSpPr/>
          <p:nvPr/>
        </p:nvSpPr>
        <p:spPr>
          <a:xfrm>
            <a:off x="1099934" y="4472155"/>
            <a:ext cx="1236866" cy="604868"/>
          </a:xfrm>
          <a:prstGeom prst="curvedDown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F8377A-E5BE-4D11-A947-142F4E770198}"/>
              </a:ext>
            </a:extLst>
          </p:cNvPr>
          <p:cNvSpPr txBox="1"/>
          <p:nvPr/>
        </p:nvSpPr>
        <p:spPr>
          <a:xfrm>
            <a:off x="6360504" y="2808903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34EAFEE-D52F-444D-A6A3-2DD77DDB83A4}"/>
              </a:ext>
            </a:extLst>
          </p:cNvPr>
          <p:cNvSpPr txBox="1"/>
          <p:nvPr/>
        </p:nvSpPr>
        <p:spPr>
          <a:xfrm>
            <a:off x="3612373" y="2808903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01BE82A-8E90-4F31-8B91-BF896E5C3810}"/>
              </a:ext>
            </a:extLst>
          </p:cNvPr>
          <p:cNvSpPr txBox="1"/>
          <p:nvPr/>
        </p:nvSpPr>
        <p:spPr>
          <a:xfrm>
            <a:off x="2529619" y="3569614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929A78F-CBEC-493E-9FD1-BCDB3E310B14}"/>
              </a:ext>
            </a:extLst>
          </p:cNvPr>
          <p:cNvSpPr txBox="1"/>
          <p:nvPr/>
        </p:nvSpPr>
        <p:spPr>
          <a:xfrm>
            <a:off x="3400392" y="3569614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F3C5D65-5531-4AE8-9C5F-B11ED80174A6}"/>
              </a:ext>
            </a:extLst>
          </p:cNvPr>
          <p:cNvSpPr txBox="1"/>
          <p:nvPr/>
        </p:nvSpPr>
        <p:spPr>
          <a:xfrm>
            <a:off x="4229027" y="3569614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5D4FE0E-3B53-4D0A-A71D-60390739F790}"/>
              </a:ext>
            </a:extLst>
          </p:cNvPr>
          <p:cNvSpPr txBox="1"/>
          <p:nvPr/>
        </p:nvSpPr>
        <p:spPr>
          <a:xfrm>
            <a:off x="5065946" y="3569614"/>
            <a:ext cx="65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4" name="Curved Down Arrow 33">
            <a:extLst>
              <a:ext uri="{FF2B5EF4-FFF2-40B4-BE49-F238E27FC236}">
                <a16:creationId xmlns:a16="http://schemas.microsoft.com/office/drawing/2014/main" id="{1E865135-634C-45B1-A178-317BAA06A77D}"/>
              </a:ext>
            </a:extLst>
          </p:cNvPr>
          <p:cNvSpPr/>
          <p:nvPr/>
        </p:nvSpPr>
        <p:spPr>
          <a:xfrm>
            <a:off x="2180967" y="4472155"/>
            <a:ext cx="1236866" cy="604868"/>
          </a:xfrm>
          <a:prstGeom prst="curvedDown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Curved Down Arrow 33">
            <a:extLst>
              <a:ext uri="{FF2B5EF4-FFF2-40B4-BE49-F238E27FC236}">
                <a16:creationId xmlns:a16="http://schemas.microsoft.com/office/drawing/2014/main" id="{1E865135-634C-45B1-A178-317BAA06A77D}"/>
              </a:ext>
            </a:extLst>
          </p:cNvPr>
          <p:cNvSpPr/>
          <p:nvPr/>
        </p:nvSpPr>
        <p:spPr>
          <a:xfrm>
            <a:off x="3249363" y="4472155"/>
            <a:ext cx="1236866" cy="604868"/>
          </a:xfrm>
          <a:prstGeom prst="curvedDown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044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/>
      <p:bldP spid="51" grpId="0"/>
      <p:bldP spid="52" grpId="0"/>
      <p:bldP spid="59" grpId="0" animBg="1"/>
      <p:bldP spid="64" grpId="0"/>
      <p:bldP spid="65" grpId="0"/>
      <p:bldP spid="69" grpId="0"/>
      <p:bldP spid="70" grpId="0"/>
      <p:bldP spid="71" grpId="0"/>
      <p:bldP spid="72" grpId="0"/>
      <p:bldP spid="74" grpId="0" animBg="1"/>
      <p:bldP spid="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FE23371A-460D-44DD-9A42-3C4EE7533A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32" y="1324872"/>
            <a:ext cx="1621348" cy="147112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CFF1E618-76A1-4F1E-AA5A-BD45879A314B}"/>
              </a:ext>
            </a:extLst>
          </p:cNvPr>
          <p:cNvSpPr txBox="1"/>
          <p:nvPr/>
        </p:nvSpPr>
        <p:spPr>
          <a:xfrm>
            <a:off x="568036" y="3418173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wheels on each tricycle.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962E62-69AF-4E2D-93A3-8A5FB68488E1}"/>
              </a:ext>
            </a:extLst>
          </p:cNvPr>
          <p:cNvSpPr txBox="1"/>
          <p:nvPr/>
        </p:nvSpPr>
        <p:spPr>
          <a:xfrm>
            <a:off x="587086" y="4081573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tricycles.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3242B7A-0BC3-4EFA-8DA4-F50E2640E4B2}"/>
              </a:ext>
            </a:extLst>
          </p:cNvPr>
          <p:cNvSpPr txBox="1"/>
          <p:nvPr/>
        </p:nvSpPr>
        <p:spPr>
          <a:xfrm>
            <a:off x="629340" y="4686302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equal groups of     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A059C1-A715-46EC-A5AA-FFFCE5BFF4EC}"/>
              </a:ext>
            </a:extLst>
          </p:cNvPr>
          <p:cNvSpPr/>
          <p:nvPr/>
        </p:nvSpPr>
        <p:spPr>
          <a:xfrm>
            <a:off x="2887655" y="3470609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11DF31D-B0B6-470E-BECB-0D5035914691}"/>
              </a:ext>
            </a:extLst>
          </p:cNvPr>
          <p:cNvSpPr/>
          <p:nvPr/>
        </p:nvSpPr>
        <p:spPr>
          <a:xfrm>
            <a:off x="3943088" y="412882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A4F3741-6AF4-4F99-95F9-268C5ADD4ACD}"/>
              </a:ext>
            </a:extLst>
          </p:cNvPr>
          <p:cNvSpPr/>
          <p:nvPr/>
        </p:nvSpPr>
        <p:spPr>
          <a:xfrm>
            <a:off x="3566291" y="4739871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ADC90E-2EBB-4E55-A09B-4B11DF388376}"/>
              </a:ext>
            </a:extLst>
          </p:cNvPr>
          <p:cNvSpPr/>
          <p:nvPr/>
        </p:nvSpPr>
        <p:spPr>
          <a:xfrm>
            <a:off x="6330667" y="4745354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16B63BC-1382-4649-8D74-7F7040B42D09}"/>
              </a:ext>
            </a:extLst>
          </p:cNvPr>
          <p:cNvSpPr/>
          <p:nvPr/>
        </p:nvSpPr>
        <p:spPr>
          <a:xfrm>
            <a:off x="2367780" y="541703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0F525E-533E-4D12-8679-A9FA0917E7D3}"/>
              </a:ext>
            </a:extLst>
          </p:cNvPr>
          <p:cNvSpPr/>
          <p:nvPr/>
        </p:nvSpPr>
        <p:spPr>
          <a:xfrm>
            <a:off x="4878145" y="541703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AB9B71E-AF0A-457E-A854-A17E344055F6}"/>
              </a:ext>
            </a:extLst>
          </p:cNvPr>
          <p:cNvSpPr/>
          <p:nvPr/>
        </p:nvSpPr>
        <p:spPr>
          <a:xfrm>
            <a:off x="4059381" y="541703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F29D892-DF7D-4324-A82F-65990275733E}"/>
              </a:ext>
            </a:extLst>
          </p:cNvPr>
          <p:cNvSpPr/>
          <p:nvPr/>
        </p:nvSpPr>
        <p:spPr>
          <a:xfrm>
            <a:off x="3186544" y="541703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0727292-B31F-4762-881E-5691DB3CD83F}"/>
              </a:ext>
            </a:extLst>
          </p:cNvPr>
          <p:cNvSpPr/>
          <p:nvPr/>
        </p:nvSpPr>
        <p:spPr>
          <a:xfrm>
            <a:off x="5742034" y="541703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3C84FA6-F78D-4CF8-86B2-877B3C86182D}"/>
                  </a:ext>
                </a:extLst>
              </p:cNvPr>
              <p:cNvSpPr txBox="1"/>
              <p:nvPr/>
            </p:nvSpPr>
            <p:spPr>
              <a:xfrm>
                <a:off x="5279926" y="5369782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3C84FA6-F78D-4CF8-86B2-877B3C861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926" y="5369782"/>
                <a:ext cx="316941" cy="461665"/>
              </a:xfrm>
              <a:prstGeom prst="rect">
                <a:avLst/>
              </a:prstGeom>
              <a:blipFill>
                <a:blip r:embed="rId6"/>
                <a:stretch>
                  <a:fillRect r="-2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A721D55-E21C-497D-893B-614417BB04BF}"/>
                  </a:ext>
                </a:extLst>
              </p:cNvPr>
              <p:cNvSpPr txBox="1"/>
              <p:nvPr/>
            </p:nvSpPr>
            <p:spPr>
              <a:xfrm>
                <a:off x="2744237" y="5369782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A721D55-E21C-497D-893B-614417BB0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237" y="5369782"/>
                <a:ext cx="316941" cy="461665"/>
              </a:xfrm>
              <a:prstGeom prst="rect">
                <a:avLst/>
              </a:prstGeom>
              <a:blipFill>
                <a:blip r:embed="rId7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9135A15-F714-4238-96CB-2EDBBF833829}"/>
                  </a:ext>
                </a:extLst>
              </p:cNvPr>
              <p:cNvSpPr txBox="1"/>
              <p:nvPr/>
            </p:nvSpPr>
            <p:spPr>
              <a:xfrm>
                <a:off x="3588876" y="5369782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9135A15-F714-4238-96CB-2EDBBF8338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876" y="5369782"/>
                <a:ext cx="316941" cy="461665"/>
              </a:xfrm>
              <a:prstGeom prst="rect">
                <a:avLst/>
              </a:prstGeom>
              <a:blipFill>
                <a:blip r:embed="rId8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639A4CE-6605-4933-8CBC-9E095C871A45}"/>
                  </a:ext>
                </a:extLst>
              </p:cNvPr>
              <p:cNvSpPr txBox="1"/>
              <p:nvPr/>
            </p:nvSpPr>
            <p:spPr>
              <a:xfrm>
                <a:off x="4451291" y="5369782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639A4CE-6605-4933-8CBC-9E095C871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291" y="5369782"/>
                <a:ext cx="316941" cy="461665"/>
              </a:xfrm>
              <a:prstGeom prst="rect">
                <a:avLst/>
              </a:prstGeom>
              <a:blipFill>
                <a:blip r:embed="rId9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FD55CCBE-2B95-4235-98B8-DDA6A7E4A1FE}"/>
              </a:ext>
            </a:extLst>
          </p:cNvPr>
          <p:cNvSpPr txBox="1"/>
          <p:nvPr/>
        </p:nvSpPr>
        <p:spPr>
          <a:xfrm>
            <a:off x="2917573" y="3423275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ED6C7F8-FEC8-485C-9DD5-61285473702D}"/>
              </a:ext>
            </a:extLst>
          </p:cNvPr>
          <p:cNvSpPr txBox="1"/>
          <p:nvPr/>
        </p:nvSpPr>
        <p:spPr>
          <a:xfrm>
            <a:off x="3566291" y="4716326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CB42C06-7B17-44D6-87BF-9E5EB6C05C9C}"/>
              </a:ext>
            </a:extLst>
          </p:cNvPr>
          <p:cNvSpPr txBox="1"/>
          <p:nvPr/>
        </p:nvSpPr>
        <p:spPr>
          <a:xfrm>
            <a:off x="3940659" y="4102843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46FA076-1AFF-4B9F-94A8-49B6229DE819}"/>
              </a:ext>
            </a:extLst>
          </p:cNvPr>
          <p:cNvSpPr txBox="1"/>
          <p:nvPr/>
        </p:nvSpPr>
        <p:spPr>
          <a:xfrm>
            <a:off x="6344527" y="4716326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2977F62-F2D5-4654-9961-7F1129599A39}"/>
              </a:ext>
            </a:extLst>
          </p:cNvPr>
          <p:cNvSpPr txBox="1"/>
          <p:nvPr/>
        </p:nvSpPr>
        <p:spPr>
          <a:xfrm>
            <a:off x="2414503" y="5369782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46D09B9-8C0E-41A6-AEC7-F4E1350ACB8B}"/>
              </a:ext>
            </a:extLst>
          </p:cNvPr>
          <p:cNvSpPr txBox="1"/>
          <p:nvPr/>
        </p:nvSpPr>
        <p:spPr>
          <a:xfrm>
            <a:off x="4106537" y="5369782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053435D-1424-4602-9891-DC25A642D637}"/>
              </a:ext>
            </a:extLst>
          </p:cNvPr>
          <p:cNvSpPr txBox="1"/>
          <p:nvPr/>
        </p:nvSpPr>
        <p:spPr>
          <a:xfrm>
            <a:off x="4913399" y="5369782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89AA774-221E-450C-8F61-665310ED3327}"/>
              </a:ext>
            </a:extLst>
          </p:cNvPr>
          <p:cNvSpPr txBox="1"/>
          <p:nvPr/>
        </p:nvSpPr>
        <p:spPr>
          <a:xfrm>
            <a:off x="3242992" y="5369782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EB6B32B-FA1B-494F-83D7-CDF21180A966}"/>
              </a:ext>
            </a:extLst>
          </p:cNvPr>
          <p:cNvSpPr txBox="1"/>
          <p:nvPr/>
        </p:nvSpPr>
        <p:spPr>
          <a:xfrm>
            <a:off x="5691691" y="5369782"/>
            <a:ext cx="633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12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FE23371A-460D-44DD-9A42-3C4EE7533A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452" y="1324872"/>
            <a:ext cx="1621348" cy="1471127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FE23371A-460D-44DD-9A42-3C4EE7533A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472" y="1324872"/>
            <a:ext cx="1621348" cy="1471127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FE23371A-460D-44DD-9A42-3C4EE7533A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491" y="1324872"/>
            <a:ext cx="1621348" cy="14711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15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39" grpId="0" animBg="1"/>
      <p:bldP spid="40" grpId="0" animBg="1"/>
      <p:bldP spid="44" grpId="0"/>
      <p:bldP spid="50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62" grpId="0"/>
      <p:bldP spid="63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512627" y="2647793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equal groups of     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444282" y="2669459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175237" y="270646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2312372" y="5355910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22737" y="5355910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003973" y="5355910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31136" y="5355910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86625" y="5355910"/>
            <a:ext cx="508291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224518" y="5277877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518" y="5277877"/>
                <a:ext cx="316941" cy="461665"/>
              </a:xfrm>
              <a:prstGeom prst="rect">
                <a:avLst/>
              </a:prstGeom>
              <a:blipFill>
                <a:blip r:embed="rId5"/>
                <a:stretch>
                  <a:fillRect r="-2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88829" y="5277877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829" y="5277877"/>
                <a:ext cx="316941" cy="461665"/>
              </a:xfrm>
              <a:prstGeom prst="rect">
                <a:avLst/>
              </a:prstGeom>
              <a:blipFill>
                <a:blip r:embed="rId6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533468" y="5277877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468" y="5277877"/>
                <a:ext cx="316941" cy="461665"/>
              </a:xfrm>
              <a:prstGeom prst="rect">
                <a:avLst/>
              </a:prstGeom>
              <a:blipFill>
                <a:blip r:embed="rId7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395883" y="5277877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883" y="5277877"/>
                <a:ext cx="316941" cy="461665"/>
              </a:xfrm>
              <a:prstGeom prst="rect">
                <a:avLst/>
              </a:prstGeom>
              <a:blipFill>
                <a:blip r:embed="rId8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3402722" y="2627873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94917" y="2676366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326228" y="5321718"/>
            <a:ext cx="380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87576" y="532171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26556" y="532171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857991" y="532171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640683" y="5308654"/>
            <a:ext cx="887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20</a:t>
            </a: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9"/>
          <a:srcRect b="69856"/>
          <a:stretch/>
        </p:blipFill>
        <p:spPr>
          <a:xfrm>
            <a:off x="1507469" y="3403191"/>
            <a:ext cx="5186203" cy="1572491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>
            <a:off x="6175804" y="3946050"/>
            <a:ext cx="482400" cy="47880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3596737" y="3431764"/>
            <a:ext cx="478800" cy="47880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6175804" y="3431764"/>
            <a:ext cx="482400" cy="47880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3594826" y="3946050"/>
            <a:ext cx="475332" cy="47520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05" y="417956"/>
            <a:ext cx="1984030" cy="18472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704" y="417956"/>
            <a:ext cx="1984030" cy="18472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404" y="417956"/>
            <a:ext cx="1984030" cy="184720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105" y="417956"/>
            <a:ext cx="1984030" cy="1847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02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8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/>
      <p:bldP spid="48" grpId="0"/>
      <p:bldP spid="49" grpId="0"/>
      <p:bldP spid="51" grpId="0"/>
      <p:bldP spid="52" grpId="0"/>
      <p:bldP spid="59" grpId="0"/>
      <p:bldP spid="64" grpId="0"/>
      <p:bldP spid="65" grpId="0"/>
      <p:bldP spid="69" grpId="0"/>
      <p:bldP spid="70" grpId="0"/>
      <p:bldP spid="71" grpId="0"/>
      <p:bldP spid="79" grpId="0" animBg="1"/>
      <p:bldP spid="80" grpId="0" animBg="1"/>
      <p:bldP spid="81" grpId="0" animBg="1"/>
      <p:bldP spid="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8082" y="2612664"/>
            <a:ext cx="5703912" cy="1826334"/>
          </a:xfrm>
        </p:spPr>
        <p:txBody>
          <a:bodyPr/>
          <a:lstStyle/>
          <a:p>
            <a:r>
              <a:rPr lang="en-GB" dirty="0"/>
              <a:t>Have a go at the questions 1 and 2</a:t>
            </a:r>
            <a:br>
              <a:rPr lang="en-GB" dirty="0"/>
            </a:br>
            <a:r>
              <a:rPr lang="en-GB" dirty="0"/>
              <a:t>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3076589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|1.8|1.2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4.2|25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5.1|2.6|6.7|1|0.9|15.8|1.8|2.6|1.1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6.2|1.5|3.9|1.7|8.3|2.6|3.2|5.7|0.8|1.1|1|1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.8|1.8|1.8|2.2|7.5|1.8|2.3|8.9|1.6|0.8|0.8|3.1|4.5|3.8|3.3|5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3.1|4.5|2.3|2.6|1|1.2|0.8|6.4|0.6|0.6|0.6|3.9|0.8|0.6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6.2|1.2|1.4|5.5|3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/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pattFill prst="dotGrid">
          <a:fgClr>
            <a:schemeClr val="accent1"/>
          </a:fgClr>
          <a:bgClr>
            <a:schemeClr val="bg1"/>
          </a:bgClr>
        </a:patt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AFFDDE-2DD1-4F56-B722-A1C169DC07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522d4c35-b548-4432-90ae-af4376e1c4b4"/>
    <ds:schemaRef ds:uri="http://schemas.microsoft.com/office/2006/metadata/properties"/>
    <ds:schemaRef ds:uri="http://schemas.microsoft.com/office/infopath/2007/PartnerControls"/>
    <ds:schemaRef ds:uri="cee99ee9-287b-4f9a-957c-ba5ae7375c9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25149</TotalTime>
  <Words>194</Words>
  <Application>Microsoft Office PowerPoint</Application>
  <PresentationFormat>On-screen Show (4:3)</PresentationFormat>
  <Paragraphs>87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1_Let's learn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1 and 2 on the worksheet</vt:lpstr>
      <vt:lpstr>PowerPoint Presentation</vt:lpstr>
      <vt:lpstr>PowerPoint Presentation</vt:lpstr>
      <vt:lpstr>Have a go at the rest of the questions 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Sara Bakal</cp:lastModifiedBy>
  <cp:revision>388</cp:revision>
  <dcterms:created xsi:type="dcterms:W3CDTF">2019-07-05T11:02:13Z</dcterms:created>
  <dcterms:modified xsi:type="dcterms:W3CDTF">2022-01-04T14:30:23Z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